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85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1" r:id="rId18"/>
    <p:sldId id="283" r:id="rId19"/>
    <p:sldId id="274" r:id="rId20"/>
    <p:sldId id="275" r:id="rId21"/>
    <p:sldId id="276" r:id="rId22"/>
  </p:sldIdLst>
  <p:sldSz cx="7556500" cy="10693400"/>
  <p:notesSz cx="7556500" cy="106934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454" y="-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C16EC-F398-46B4-ABEB-CA34BAF9ED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E058-37F3-4B46-9441-59CA76C2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9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058-37F3-4B46-9441-59CA76C201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3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132020"/>
            <a:ext cx="5727192" cy="7185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C:\Users\home\Desktop\N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546100"/>
            <a:ext cx="25717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0918" y="914400"/>
            <a:ext cx="5320673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0600" y="914400"/>
            <a:ext cx="5560991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643" y="914400"/>
            <a:ext cx="5167948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487" y="914400"/>
            <a:ext cx="5498104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193" y="914400"/>
            <a:ext cx="5473398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235" y="914400"/>
            <a:ext cx="5080356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8303" y="914400"/>
            <a:ext cx="5673289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155700"/>
            <a:ext cx="6800850" cy="984885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7325"/>
            <a:ext cx="6800850" cy="2154436"/>
          </a:xfrm>
        </p:spPr>
        <p:txBody>
          <a:bodyPr/>
          <a:lstStyle/>
          <a:p>
            <a:endParaRPr lang="en-US" sz="32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3050" y="1079500"/>
            <a:ext cx="67056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Scorer can score the match even without connecting to the internet as well.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But we need a internet connection for creating match in the initial stage.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Complete the scoring offline, and connect to the network later upload the unsaved balls from local storage.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(Or) Do scoring off line up to end match and connect to network before Ending the match.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273050" y="317500"/>
            <a:ext cx="2362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Off Line Scoring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8" idx="3"/>
          </p:cNvCxnSpPr>
          <p:nvPr/>
        </p:nvCxnSpPr>
        <p:spPr>
          <a:xfrm>
            <a:off x="2635250" y="584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40050" y="584200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25450" y="49657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Change Max Overs</a:t>
            </a:r>
            <a:endParaRPr lang="en-US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1800" y="5803900"/>
            <a:ext cx="654685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Max overs from the Actions on the scoring page.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can change max overs to the batting first team by using the change max overs from actions.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the batting second team we have to use change target runs, on that screen only we will be able to change the target runs too.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 based on change Max overs/Target runs system will give us the NRR and result automatically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18" name="Straight Connector 17"/>
          <p:cNvCxnSpPr>
            <a:stCxn id="15" idx="3"/>
          </p:cNvCxnSpPr>
          <p:nvPr/>
        </p:nvCxnSpPr>
        <p:spPr>
          <a:xfrm>
            <a:off x="2940050" y="52705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44850" y="52705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9250" y="1651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Delayed Match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46100" y="1231900"/>
            <a:ext cx="666115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Delayed match is nothing but the DLS.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have to choose this option from the actions.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Once we clicked on that delayed match, system will ask us for the input(Number of overs reduced).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Once we enter the input system will give us the revised target and result automatically. </a:t>
            </a:r>
            <a:endParaRPr lang="en-US" dirty="0"/>
          </a:p>
        </p:txBody>
      </p:sp>
      <p:cxnSp>
        <p:nvCxnSpPr>
          <p:cNvPr id="14" name="Straight Connector 13"/>
          <p:cNvCxnSpPr>
            <a:stCxn id="6" idx="3"/>
          </p:cNvCxnSpPr>
          <p:nvPr/>
        </p:nvCxnSpPr>
        <p:spPr>
          <a:xfrm>
            <a:off x="2787650" y="5080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68650" y="508000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1650" y="45085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End Match/Over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46100" y="5346700"/>
            <a:ext cx="66294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can use end match option from the action to end the match at any point of time.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Even for the over also we can use end over option to end the over at any point of time.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2711450" y="47752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92450" y="4775200"/>
            <a:ext cx="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49250" y="7785100"/>
            <a:ext cx="2362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Remove Players</a:t>
            </a:r>
            <a:endParaRPr lang="en-US" sz="20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01650" y="8470900"/>
            <a:ext cx="667385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By using Remove players  option from actions to remove players from Playing XI, if in case we selected unwanted players.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419" y="914400"/>
            <a:ext cx="5599172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andri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419100"/>
            <a:ext cx="43561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4737100"/>
            <a:ext cx="43561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6850" y="1765300"/>
            <a:ext cx="2209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Open Google Play Store.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Search for Norway Cricket Association.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Choose The App and Install.</a:t>
            </a:r>
            <a:endParaRPr lang="en-US" sz="1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96850" y="5651500"/>
            <a:ext cx="2209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Open App Store.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Search for Norway Cricket Association.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Choose The App and Install.</a:t>
            </a:r>
            <a:endParaRPr lang="en-US" sz="1400" b="1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273050" y="419100"/>
            <a:ext cx="1752600" cy="50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DOWNLOAD</a:t>
            </a:r>
            <a:endParaRPr lang="en-US" sz="2000" b="1" dirty="0"/>
          </a:p>
        </p:txBody>
      </p:sp>
      <p:cxnSp>
        <p:nvCxnSpPr>
          <p:cNvPr id="11" name="Straight Connector 10"/>
          <p:cNvCxnSpPr>
            <a:stCxn id="5" idx="2"/>
          </p:cNvCxnSpPr>
          <p:nvPr/>
        </p:nvCxnSpPr>
        <p:spPr>
          <a:xfrm>
            <a:off x="1301750" y="32893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01750" y="3746500"/>
            <a:ext cx="1104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</p:cNvCxnSpPr>
          <p:nvPr/>
        </p:nvCxnSpPr>
        <p:spPr>
          <a:xfrm>
            <a:off x="1301750" y="74041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01750" y="7861300"/>
            <a:ext cx="1104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297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174" y="914400"/>
            <a:ext cx="4907417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3966" y="914400"/>
            <a:ext cx="5347625" cy="7403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WhatsApp Image 2020-04-03 at 5.19.34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10" y="31750"/>
            <a:ext cx="4992489" cy="105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 Diagonal Corner Rectangle 1"/>
          <p:cNvSpPr/>
          <p:nvPr/>
        </p:nvSpPr>
        <p:spPr>
          <a:xfrm>
            <a:off x="120650" y="6413500"/>
            <a:ext cx="2057400" cy="1371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/>
              <a:t>Open Norway cricket app and click login from Menu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/>
              <a:t>Enter User Name/Password.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/>
              <a:t>Tap on Login</a:t>
            </a:r>
            <a:endParaRPr lang="en-US" sz="1200" b="1" dirty="0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>
            <a:off x="2178050" y="70993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92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1882" y="1100327"/>
            <a:ext cx="5439709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0433" y="914400"/>
            <a:ext cx="5051158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5514" y="914400"/>
            <a:ext cx="5096077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2194" y="914400"/>
            <a:ext cx="4779397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0000" y="914400"/>
            <a:ext cx="4671591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7159" y="914400"/>
            <a:ext cx="4204432" cy="740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FBF68C42A4F54FA5542C337878E8A9" ma:contentTypeVersion="12" ma:contentTypeDescription="Opprett et nytt dokument." ma:contentTypeScope="" ma:versionID="2d40b35d45c9fcbdadfd9fd813e81f21">
  <xsd:schema xmlns:xsd="http://www.w3.org/2001/XMLSchema" xmlns:xs="http://www.w3.org/2001/XMLSchema" xmlns:p="http://schemas.microsoft.com/office/2006/metadata/properties" xmlns:ns2="18e04a19-c2cf-470f-b89d-1d9859c6907d" xmlns:ns3="a9443ed7-c2eb-4310-a109-b30cf1937162" targetNamespace="http://schemas.microsoft.com/office/2006/metadata/properties" ma:root="true" ma:fieldsID="fb09c7b9a577a8d59de497d181fc0615" ns2:_="" ns3:_="">
    <xsd:import namespace="18e04a19-c2cf-470f-b89d-1d9859c6907d"/>
    <xsd:import namespace="a9443ed7-c2eb-4310-a109-b30cf19371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04a19-c2cf-470f-b89d-1d9859c690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43ed7-c2eb-4310-a109-b30cf19371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9577A9-F6B9-419D-8CF6-A4BAFD32B2EC}"/>
</file>

<file path=customXml/itemProps2.xml><?xml version="1.0" encoding="utf-8"?>
<ds:datastoreItem xmlns:ds="http://schemas.openxmlformats.org/officeDocument/2006/customXml" ds:itemID="{DE4E3364-2F08-4FD6-BBE1-F00B9EC7AC85}"/>
</file>

<file path=customXml/itemProps3.xml><?xml version="1.0" encoding="utf-8"?>
<ds:datastoreItem xmlns:ds="http://schemas.openxmlformats.org/officeDocument/2006/customXml" ds:itemID="{061593D3-D055-4B43-9EF0-420EA86364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319</Words>
  <Application>Microsoft Office PowerPoint</Application>
  <PresentationFormat>Custom</PresentationFormat>
  <Paragraphs>40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11</cp:revision>
  <dcterms:created xsi:type="dcterms:W3CDTF">2020-03-19T19:28:01Z</dcterms:created>
  <dcterms:modified xsi:type="dcterms:W3CDTF">2020-04-03T12:08:36Z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0x010100F6FBF68C42A4F54FA5542C337878E8A9</vt:lpwstr>
  </property>
</Properties>
</file>